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0" d="100"/>
          <a:sy n="60" d="100"/>
        </p:scale>
        <p:origin x="96" y="11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541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062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1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94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348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999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518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538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435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553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587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10/26/2023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120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88" r:id="rId5"/>
    <p:sldLayoutId id="2147483693" r:id="rId6"/>
    <p:sldLayoutId id="2147483689" r:id="rId7"/>
    <p:sldLayoutId id="2147483690" r:id="rId8"/>
    <p:sldLayoutId id="2147483691" r:id="rId9"/>
    <p:sldLayoutId id="2147483692" r:id="rId10"/>
    <p:sldLayoutId id="214748369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D67320-FCFD-4931-AAF7-C6C853329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639D85-F018-E3C2-EF8B-526B291FBC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 anchor="t">
            <a:norm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Clifton Suspension Bridge Visitor Centre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F67C0A31-64E8-9BE4-C925-F4BF6ACA66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8" r="28776"/>
          <a:stretch/>
        </p:blipFill>
        <p:spPr>
          <a:xfrm>
            <a:off x="5279366" y="0"/>
            <a:ext cx="691263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B3425BA-79C1-674C-61A5-868883B3DB19}"/>
              </a:ext>
            </a:extLst>
          </p:cNvPr>
          <p:cNvSpPr txBox="1"/>
          <p:nvPr/>
        </p:nvSpPr>
        <p:spPr>
          <a:xfrm>
            <a:off x="800099" y="5334166"/>
            <a:ext cx="2762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+mj-lt"/>
              </a:rPr>
              <a:t>Cerys, Laura &amp; Luke</a:t>
            </a:r>
          </a:p>
        </p:txBody>
      </p:sp>
    </p:spTree>
    <p:extLst>
      <p:ext uri="{BB962C8B-B14F-4D97-AF65-F5344CB8AC3E}">
        <p14:creationId xmlns:p14="http://schemas.microsoft.com/office/powerpoint/2010/main" val="2070877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A1BB4-5C04-5541-9151-54FB4B4CC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GB" dirty="0"/>
              <a:t>Challenge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38236-B6A8-84C6-3614-879FCFE43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+mj-lt"/>
              </a:rPr>
              <a:t>The Clifton Bridge Visitor Centre is hidden away on the west wing of the bridge. With its out-of-date interactions, it lacks entertainment and engagement for tourists. In turn, there is a deficiency in strong pull factors, leading to short term visits. </a:t>
            </a:r>
            <a:endParaRPr lang="en-GB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85770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BAF0B-771C-DE80-6D80-25C55B456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GB" dirty="0"/>
              <a:t>Current Situation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61905-9C8D-81BF-3361-7D88D4E8ED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>
              <a:spcBef>
                <a:spcPts val="600"/>
              </a:spcBef>
            </a:pPr>
            <a:r>
              <a:rPr lang="en-GB" sz="1800" dirty="0">
                <a:solidFill>
                  <a:srgbClr val="000000"/>
                </a:solidFill>
                <a:latin typeface="+mj-lt"/>
              </a:rPr>
              <a:t>Missing entertainment </a:t>
            </a:r>
          </a:p>
          <a:p>
            <a:pPr rtl="0" fontAlgn="base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0000"/>
                </a:solidFill>
                <a:latin typeface="+mj-lt"/>
              </a:rPr>
              <a:t>Out of date interactions at visitor centre</a:t>
            </a:r>
          </a:p>
          <a:p>
            <a:pPr rtl="0" fontAlgn="base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0000"/>
                </a:solidFill>
                <a:latin typeface="+mj-lt"/>
              </a:rPr>
              <a:t>Insufficient engagement with the younger generation (Ages 8-16) </a:t>
            </a:r>
          </a:p>
          <a:p>
            <a:pPr rtl="0" fontAlgn="base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0000"/>
                </a:solidFill>
                <a:latin typeface="+mj-lt"/>
              </a:rPr>
              <a:t>Lack of directions and knowledge of Visitor Centre</a:t>
            </a:r>
          </a:p>
          <a:p>
            <a:pPr rtl="0" fontAlgn="base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rgbClr val="000000"/>
              </a:solidFill>
              <a:latin typeface="+mj-lt"/>
            </a:endParaRPr>
          </a:p>
          <a:p>
            <a:pPr rtl="0" fontAlgn="base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1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895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CE415-6B6C-F9AE-FDE5-023F023F5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GB" dirty="0"/>
              <a:t>What are we trying to achieve?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F5810-D1E9-F7B6-383F-071F446848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800" dirty="0">
                <a:latin typeface="+mj-lt"/>
              </a:rPr>
              <a:t>Increase tourism for the Visitor Centre</a:t>
            </a:r>
          </a:p>
          <a:p>
            <a:r>
              <a:rPr lang="en-GB" sz="1800" dirty="0">
                <a:latin typeface="+mj-lt"/>
              </a:rPr>
              <a:t>Educate the youth on the suspension bridge</a:t>
            </a:r>
          </a:p>
          <a:p>
            <a:r>
              <a:rPr lang="en-GB" sz="1800" dirty="0">
                <a:latin typeface="+mj-lt"/>
              </a:rPr>
              <a:t>Increase engagement with the younger generation in the form of entertainment </a:t>
            </a:r>
          </a:p>
        </p:txBody>
      </p:sp>
    </p:spTree>
    <p:extLst>
      <p:ext uri="{BB962C8B-B14F-4D97-AF65-F5344CB8AC3E}">
        <p14:creationId xmlns:p14="http://schemas.microsoft.com/office/powerpoint/2010/main" val="3545241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86DB3-7F39-385E-E053-80628B9FE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GB" dirty="0"/>
              <a:t>Who is this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0520C-B53D-ACAC-4341-D43C46BB0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fontAlgn="base"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+mj-lt"/>
              </a:rPr>
              <a:t>The interactive project will be designed for all ages with a focus on children aged 8-16.</a:t>
            </a:r>
          </a:p>
          <a:p>
            <a:pPr rtl="0" fontAlgn="base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+mj-lt"/>
              </a:rPr>
              <a:t>Visitor Centre</a:t>
            </a:r>
          </a:p>
        </p:txBody>
      </p:sp>
    </p:spTree>
    <p:extLst>
      <p:ext uri="{BB962C8B-B14F-4D97-AF65-F5344CB8AC3E}">
        <p14:creationId xmlns:p14="http://schemas.microsoft.com/office/powerpoint/2010/main" val="86774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7B270-EBFE-496F-3D4E-B9357F00A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GB" dirty="0"/>
              <a:t>Who will this impact?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7874A-1483-12B7-1EFA-776624343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800" dirty="0">
                <a:latin typeface="+mj-lt"/>
              </a:rPr>
              <a:t>The youth will be educated and entertained by the exhibit </a:t>
            </a:r>
          </a:p>
          <a:p>
            <a:r>
              <a:rPr lang="en-GB" sz="1800" dirty="0">
                <a:latin typeface="+mj-lt"/>
              </a:rPr>
              <a:t>The Visitor Centre will gain more foot traffic potentially resulting in more funding</a:t>
            </a:r>
          </a:p>
        </p:txBody>
      </p:sp>
    </p:spTree>
    <p:extLst>
      <p:ext uri="{BB962C8B-B14F-4D97-AF65-F5344CB8AC3E}">
        <p14:creationId xmlns:p14="http://schemas.microsoft.com/office/powerpoint/2010/main" val="2549709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8D210-6306-D4BB-74F6-9D4C661D6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GB" dirty="0"/>
              <a:t>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6FBF3-D05F-3140-91C6-20593A968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latin typeface="+mj-lt"/>
              </a:rPr>
              <a:t>The project will be not be limited to indoors or outdoors.</a:t>
            </a:r>
          </a:p>
          <a:p>
            <a:r>
              <a:rPr lang="en-GB" dirty="0">
                <a:latin typeface="+mj-lt"/>
              </a:rPr>
              <a:t>Indoors – there are separate rooms in the Visitor Centre where there is a large amount of space to put this project, mainly upstairs</a:t>
            </a:r>
          </a:p>
          <a:p>
            <a:pPr lvl="1"/>
            <a:r>
              <a:rPr lang="en-GB" dirty="0">
                <a:latin typeface="+mj-lt"/>
              </a:rPr>
              <a:t>Have to get tourists to go into the Visitor Centre to begin with and then get them to travel upstairs</a:t>
            </a:r>
          </a:p>
          <a:p>
            <a:pPr lvl="1"/>
            <a:r>
              <a:rPr lang="en-GB" dirty="0">
                <a:latin typeface="+mj-lt"/>
              </a:rPr>
              <a:t>Accessibility issue with stairs?</a:t>
            </a:r>
          </a:p>
          <a:p>
            <a:r>
              <a:rPr lang="en-GB" dirty="0">
                <a:latin typeface="+mj-lt"/>
              </a:rPr>
              <a:t>Outdoors – near the road, high up, weather, hard to access with no transport</a:t>
            </a:r>
          </a:p>
        </p:txBody>
      </p:sp>
    </p:spTree>
    <p:extLst>
      <p:ext uri="{BB962C8B-B14F-4D97-AF65-F5344CB8AC3E}">
        <p14:creationId xmlns:p14="http://schemas.microsoft.com/office/powerpoint/2010/main" val="1364383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C9ABE-5232-554A-1831-A4AF247DB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GB" dirty="0"/>
              <a:t>Prototype form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27034-50A0-114A-1E80-B1E6F06E2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800" dirty="0">
                <a:latin typeface="+mj-lt"/>
              </a:rPr>
              <a:t>Unity</a:t>
            </a:r>
          </a:p>
          <a:p>
            <a:r>
              <a:rPr lang="en-GB" sz="1800" dirty="0">
                <a:latin typeface="+mj-lt"/>
              </a:rPr>
              <a:t>Maya</a:t>
            </a:r>
          </a:p>
          <a:p>
            <a:r>
              <a:rPr lang="en-GB" sz="1800" dirty="0">
                <a:latin typeface="+mj-lt"/>
              </a:rPr>
              <a:t>Physical Models</a:t>
            </a:r>
          </a:p>
          <a:p>
            <a:r>
              <a:rPr lang="en-GB" sz="1800" dirty="0">
                <a:latin typeface="+mj-lt"/>
              </a:rPr>
              <a:t>Video</a:t>
            </a:r>
          </a:p>
          <a:p>
            <a:r>
              <a:rPr lang="en-GB" sz="1800" dirty="0">
                <a:latin typeface="+mj-lt"/>
              </a:rPr>
              <a:t>Graphics</a:t>
            </a:r>
          </a:p>
          <a:p>
            <a:r>
              <a:rPr lang="en-GB" sz="1800" dirty="0">
                <a:latin typeface="+mj-lt"/>
              </a:rPr>
              <a:t>MAX </a:t>
            </a:r>
            <a:r>
              <a:rPr lang="en-GB" sz="1800" dirty="0" err="1">
                <a:latin typeface="+mj-lt"/>
              </a:rPr>
              <a:t>msp</a:t>
            </a:r>
            <a:endParaRPr lang="en-GB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13435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CC0F0-B5A2-EC3C-5B75-2C8B47F0D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GB" dirty="0"/>
              <a:t>Prototype 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DCB42-3E3E-3043-2683-D277AD978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800" dirty="0">
                <a:latin typeface="+mj-lt"/>
              </a:rPr>
              <a:t>Week  1 – Introduction to Interaction Design</a:t>
            </a:r>
          </a:p>
          <a:p>
            <a:r>
              <a:rPr lang="en-GB" sz="1800" dirty="0">
                <a:latin typeface="+mj-lt"/>
              </a:rPr>
              <a:t>Week 2 – Embodied Interactions (Fieldwork Preparation)</a:t>
            </a:r>
          </a:p>
          <a:p>
            <a:r>
              <a:rPr lang="en-GB" sz="1800" dirty="0">
                <a:latin typeface="+mj-lt"/>
              </a:rPr>
              <a:t>Week 3 – Fieldwork </a:t>
            </a:r>
          </a:p>
          <a:p>
            <a:r>
              <a:rPr lang="en-GB" sz="1800" dirty="0">
                <a:latin typeface="+mj-lt"/>
              </a:rPr>
              <a:t>Week 4 – Creating Design Brief and The Problem Space</a:t>
            </a:r>
          </a:p>
          <a:p>
            <a:r>
              <a:rPr lang="en-GB" sz="1800" dirty="0">
                <a:latin typeface="+mj-lt"/>
              </a:rPr>
              <a:t>Week 5 – Design Brief Presentation </a:t>
            </a:r>
          </a:p>
          <a:p>
            <a:r>
              <a:rPr lang="en-GB" sz="1800" dirty="0">
                <a:latin typeface="+mj-lt"/>
              </a:rPr>
              <a:t>Week 6 Onwards - TBA</a:t>
            </a:r>
          </a:p>
        </p:txBody>
      </p:sp>
    </p:spTree>
    <p:extLst>
      <p:ext uri="{BB962C8B-B14F-4D97-AF65-F5344CB8AC3E}">
        <p14:creationId xmlns:p14="http://schemas.microsoft.com/office/powerpoint/2010/main" val="918750509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DarkSeedLeftStep">
      <a:dk1>
        <a:srgbClr val="000000"/>
      </a:dk1>
      <a:lt1>
        <a:srgbClr val="FFFFFF"/>
      </a:lt1>
      <a:dk2>
        <a:srgbClr val="1B2831"/>
      </a:dk2>
      <a:lt2>
        <a:srgbClr val="F0F3F1"/>
      </a:lt2>
      <a:accent1>
        <a:srgbClr val="E729C8"/>
      </a:accent1>
      <a:accent2>
        <a:srgbClr val="A517D5"/>
      </a:accent2>
      <a:accent3>
        <a:srgbClr val="6829E7"/>
      </a:accent3>
      <a:accent4>
        <a:srgbClr val="303FD9"/>
      </a:accent4>
      <a:accent5>
        <a:srgbClr val="2988E7"/>
      </a:accent5>
      <a:accent6>
        <a:srgbClr val="16BECC"/>
      </a:accent6>
      <a:hlink>
        <a:srgbClr val="3F6ABF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304</Words>
  <Application>Microsoft Office PowerPoint</Application>
  <PresentationFormat>Widescreen</PresentationFormat>
  <Paragraphs>39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Calisto MT</vt:lpstr>
      <vt:lpstr>Univers Condensed</vt:lpstr>
      <vt:lpstr>ChronicleVTI</vt:lpstr>
      <vt:lpstr>Clifton Suspension Bridge Visitor Centre</vt:lpstr>
      <vt:lpstr>Challenge Summary</vt:lpstr>
      <vt:lpstr>Current Situation </vt:lpstr>
      <vt:lpstr>What are we trying to achieve?</vt:lpstr>
      <vt:lpstr>Who is this for?</vt:lpstr>
      <vt:lpstr>Who will this impact?</vt:lpstr>
      <vt:lpstr>Constraints</vt:lpstr>
      <vt:lpstr>Prototype form </vt:lpstr>
      <vt:lpstr>Prototype schedule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Clifton Suspension Bridge Visitor Centre</dc:title>
  <dc:creator>Luke Hammond</dc:creator>
  <cp:lastModifiedBy>Luke Hammond</cp:lastModifiedBy>
  <cp:revision>2</cp:revision>
  <dcterms:created xsi:type="dcterms:W3CDTF">2023-10-26T16:17:48Z</dcterms:created>
  <dcterms:modified xsi:type="dcterms:W3CDTF">2023-10-26T17:14:29Z</dcterms:modified>
</cp:coreProperties>
</file>

<file path=docProps/thumbnail.jpeg>
</file>